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3"/>
  </p:notesMasterIdLst>
  <p:sldIdLst>
    <p:sldId id="796" r:id="rId2"/>
    <p:sldId id="639" r:id="rId3"/>
    <p:sldId id="641" r:id="rId4"/>
    <p:sldId id="682" r:id="rId5"/>
    <p:sldId id="667" r:id="rId6"/>
    <p:sldId id="668" r:id="rId7"/>
    <p:sldId id="671" r:id="rId8"/>
    <p:sldId id="735" r:id="rId9"/>
    <p:sldId id="730" r:id="rId10"/>
    <p:sldId id="732" r:id="rId11"/>
    <p:sldId id="733" r:id="rId12"/>
    <p:sldId id="734" r:id="rId13"/>
    <p:sldId id="804" r:id="rId14"/>
    <p:sldId id="738" r:id="rId15"/>
    <p:sldId id="739" r:id="rId16"/>
    <p:sldId id="740" r:id="rId17"/>
    <p:sldId id="741" r:id="rId18"/>
    <p:sldId id="797" r:id="rId19"/>
    <p:sldId id="781" r:id="rId20"/>
    <p:sldId id="794" r:id="rId21"/>
    <p:sldId id="795" r:id="rId22"/>
    <p:sldId id="743" r:id="rId23"/>
    <p:sldId id="762" r:id="rId24"/>
    <p:sldId id="745" r:id="rId25"/>
    <p:sldId id="746" r:id="rId26"/>
    <p:sldId id="792" r:id="rId27"/>
    <p:sldId id="751" r:id="rId28"/>
    <p:sldId id="752" r:id="rId29"/>
    <p:sldId id="748" r:id="rId30"/>
    <p:sldId id="749" r:id="rId31"/>
    <p:sldId id="785" r:id="rId32"/>
    <p:sldId id="755" r:id="rId33"/>
    <p:sldId id="756" r:id="rId34"/>
    <p:sldId id="754" r:id="rId35"/>
    <p:sldId id="758" r:id="rId36"/>
    <p:sldId id="759" r:id="rId37"/>
    <p:sldId id="760" r:id="rId38"/>
    <p:sldId id="798" r:id="rId39"/>
    <p:sldId id="753" r:id="rId40"/>
    <p:sldId id="761" r:id="rId41"/>
    <p:sldId id="763" r:id="rId42"/>
    <p:sldId id="775" r:id="rId43"/>
    <p:sldId id="764" r:id="rId44"/>
    <p:sldId id="766" r:id="rId45"/>
    <p:sldId id="768" r:id="rId46"/>
    <p:sldId id="767" r:id="rId47"/>
    <p:sldId id="799" r:id="rId48"/>
    <p:sldId id="769" r:id="rId49"/>
    <p:sldId id="776" r:id="rId50"/>
    <p:sldId id="777" r:id="rId51"/>
    <p:sldId id="770" r:id="rId52"/>
    <p:sldId id="771" r:id="rId53"/>
    <p:sldId id="786" r:id="rId54"/>
    <p:sldId id="800" r:id="rId55"/>
    <p:sldId id="774" r:id="rId56"/>
    <p:sldId id="772" r:id="rId57"/>
    <p:sldId id="773" r:id="rId58"/>
    <p:sldId id="802" r:id="rId59"/>
    <p:sldId id="805" r:id="rId60"/>
    <p:sldId id="779" r:id="rId61"/>
    <p:sldId id="803" r:id="rId6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AAE4"/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462"/>
    <p:restoredTop sz="94712"/>
  </p:normalViewPr>
  <p:slideViewPr>
    <p:cSldViewPr>
      <p:cViewPr varScale="1">
        <p:scale>
          <a:sx n="105" d="100"/>
          <a:sy n="105" d="100"/>
        </p:scale>
        <p:origin x="95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51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6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77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DC7AF-9299-724A-A74D-8F365AE3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0"/>
            <a:ext cx="11333845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312" y="42703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Data Structure Design I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50796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387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ActionEvent</a:t>
            </a:r>
            <a:r>
              <a:rPr lang="en-US" sz="2200" dirty="0">
                <a:solidFill>
                  <a:srgbClr val="FF0000"/>
                </a:solidFill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175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e.getActionCommand</a:t>
            </a:r>
            <a:r>
              <a:rPr lang="en-US" sz="2200" dirty="0">
                <a:solidFill>
                  <a:srgbClr val="FF0000"/>
                </a:solidFill>
                <a:latin typeface="Monaco" charset="0"/>
              </a:rPr>
              <a:t>()</a:t>
            </a:r>
            <a:r>
              <a:rPr lang="en-US" sz="2200" dirty="0">
                <a:latin typeface="Monaco" charset="0"/>
              </a:rPr>
              <a:t>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51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274749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Some </a:t>
            </a:r>
            <a:r>
              <a:rPr lang="en-US" altLang="en-US" sz="3968" i="1" dirty="0">
                <a:solidFill>
                  <a:schemeClr val="bg1"/>
                </a:solidFill>
              </a:rPr>
              <a:t>large</a:t>
            </a:r>
            <a:r>
              <a:rPr lang="en-US" altLang="en-US" sz="3968" dirty="0">
                <a:solidFill>
                  <a:schemeClr val="bg1"/>
                </a:solidFill>
              </a:rPr>
              <a:t> programs are in Java</a:t>
            </a:r>
          </a:p>
        </p:txBody>
      </p:sp>
    </p:spTree>
    <p:extLst>
      <p:ext uri="{BB962C8B-B14F-4D97-AF65-F5344CB8AC3E}">
        <p14:creationId xmlns:p14="http://schemas.microsoft.com/office/powerpoint/2010/main" val="20041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960437"/>
            <a:ext cx="3327368" cy="3323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12" y="1417637"/>
            <a:ext cx="33020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12" y="4541837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1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0259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Define New Variable Types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176478" y="4115823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720240" y="4199819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864362" y="4367812"/>
            <a:ext cx="2099910" cy="26878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User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924489" y="1175949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 Database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696370" y="1007956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 Sender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468250" y="1091953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Login Manager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404946-D958-A743-A983-0FD92A3E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2" y="1417637"/>
            <a:ext cx="4686300" cy="2561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B37275-5155-F947-9899-C10976B9A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91897" l="8143" r="90000">
                        <a14:foregroundMark x1="8143" y1="50000" x2="10143" y2="64427"/>
                        <a14:foregroundMark x1="43000" y1="9289" x2="54857" y2="8893"/>
                        <a14:foregroundMark x1="44714" y1="91502" x2="57857" y2="91897"/>
                        <a14:foregroundMark x1="57857" y1="91897" x2="61857" y2="90909"/>
                        <a14:foregroundMark x1="89143" y1="54941" x2="88857" y2="50791"/>
                        <a14:foregroundMark x1="89571" y1="56324" x2="8914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312" y="4922837"/>
            <a:ext cx="3171235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19856" y="3094037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Even small programs </a:t>
            </a:r>
          </a:p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define new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98161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Can you do this?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493837"/>
            <a:ext cx="7554912" cy="499940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497512" y="3897443"/>
            <a:ext cx="2926961" cy="2473194"/>
          </a:xfrm>
          <a:custGeom>
            <a:avLst/>
            <a:gdLst>
              <a:gd name="connsiteX0" fmla="*/ 2368446 w 2818151"/>
              <a:gd name="connsiteY0" fmla="*/ 0 h 2493085"/>
              <a:gd name="connsiteX1" fmla="*/ 1229194 w 2818151"/>
              <a:gd name="connsiteY1" fmla="*/ 29980 h 2493085"/>
              <a:gd name="connsiteX2" fmla="*/ 1184223 w 2818151"/>
              <a:gd name="connsiteY2" fmla="*/ 59960 h 2493085"/>
              <a:gd name="connsiteX3" fmla="*/ 1094282 w 2818151"/>
              <a:gd name="connsiteY3" fmla="*/ 89941 h 2493085"/>
              <a:gd name="connsiteX4" fmla="*/ 1004341 w 2818151"/>
              <a:gd name="connsiteY4" fmla="*/ 149901 h 2493085"/>
              <a:gd name="connsiteX5" fmla="*/ 959371 w 2818151"/>
              <a:gd name="connsiteY5" fmla="*/ 179882 h 2493085"/>
              <a:gd name="connsiteX6" fmla="*/ 914400 w 2818151"/>
              <a:gd name="connsiteY6" fmla="*/ 224852 h 2493085"/>
              <a:gd name="connsiteX7" fmla="*/ 839449 w 2818151"/>
              <a:gd name="connsiteY7" fmla="*/ 284813 h 2493085"/>
              <a:gd name="connsiteX8" fmla="*/ 809469 w 2818151"/>
              <a:gd name="connsiteY8" fmla="*/ 329783 h 2493085"/>
              <a:gd name="connsiteX9" fmla="*/ 734518 w 2818151"/>
              <a:gd name="connsiteY9" fmla="*/ 404734 h 2493085"/>
              <a:gd name="connsiteX10" fmla="*/ 704538 w 2818151"/>
              <a:gd name="connsiteY10" fmla="*/ 449705 h 2493085"/>
              <a:gd name="connsiteX11" fmla="*/ 659568 w 2818151"/>
              <a:gd name="connsiteY11" fmla="*/ 509665 h 2493085"/>
              <a:gd name="connsiteX12" fmla="*/ 599607 w 2818151"/>
              <a:gd name="connsiteY12" fmla="*/ 629587 h 2493085"/>
              <a:gd name="connsiteX13" fmla="*/ 524656 w 2818151"/>
              <a:gd name="connsiteY13" fmla="*/ 734518 h 2493085"/>
              <a:gd name="connsiteX14" fmla="*/ 479686 w 2818151"/>
              <a:gd name="connsiteY14" fmla="*/ 809468 h 2493085"/>
              <a:gd name="connsiteX15" fmla="*/ 404735 w 2818151"/>
              <a:gd name="connsiteY15" fmla="*/ 914400 h 2493085"/>
              <a:gd name="connsiteX16" fmla="*/ 344774 w 2818151"/>
              <a:gd name="connsiteY16" fmla="*/ 1004341 h 2493085"/>
              <a:gd name="connsiteX17" fmla="*/ 314794 w 2818151"/>
              <a:gd name="connsiteY17" fmla="*/ 1049311 h 2493085"/>
              <a:gd name="connsiteX18" fmla="*/ 284813 w 2818151"/>
              <a:gd name="connsiteY18" fmla="*/ 1079291 h 2493085"/>
              <a:gd name="connsiteX19" fmla="*/ 224853 w 2818151"/>
              <a:gd name="connsiteY19" fmla="*/ 1184223 h 2493085"/>
              <a:gd name="connsiteX20" fmla="*/ 179882 w 2818151"/>
              <a:gd name="connsiteY20" fmla="*/ 1274164 h 2493085"/>
              <a:gd name="connsiteX21" fmla="*/ 149902 w 2818151"/>
              <a:gd name="connsiteY21" fmla="*/ 1364105 h 2493085"/>
              <a:gd name="connsiteX22" fmla="*/ 134912 w 2818151"/>
              <a:gd name="connsiteY22" fmla="*/ 1409075 h 2493085"/>
              <a:gd name="connsiteX23" fmla="*/ 104931 w 2818151"/>
              <a:gd name="connsiteY23" fmla="*/ 1528996 h 2493085"/>
              <a:gd name="connsiteX24" fmla="*/ 89941 w 2818151"/>
              <a:gd name="connsiteY24" fmla="*/ 1573967 h 2493085"/>
              <a:gd name="connsiteX25" fmla="*/ 74951 w 2818151"/>
              <a:gd name="connsiteY25" fmla="*/ 1663908 h 2493085"/>
              <a:gd name="connsiteX26" fmla="*/ 59961 w 2818151"/>
              <a:gd name="connsiteY26" fmla="*/ 1723868 h 2493085"/>
              <a:gd name="connsiteX27" fmla="*/ 29981 w 2818151"/>
              <a:gd name="connsiteY27" fmla="*/ 1873770 h 2493085"/>
              <a:gd name="connsiteX28" fmla="*/ 0 w 2818151"/>
              <a:gd name="connsiteY28" fmla="*/ 1963711 h 2493085"/>
              <a:gd name="connsiteX29" fmla="*/ 14990 w 2818151"/>
              <a:gd name="connsiteY29" fmla="*/ 2248524 h 2493085"/>
              <a:gd name="connsiteX30" fmla="*/ 44971 w 2818151"/>
              <a:gd name="connsiteY30" fmla="*/ 2278505 h 2493085"/>
              <a:gd name="connsiteX31" fmla="*/ 89941 w 2818151"/>
              <a:gd name="connsiteY31" fmla="*/ 2308485 h 2493085"/>
              <a:gd name="connsiteX32" fmla="*/ 119922 w 2818151"/>
              <a:gd name="connsiteY32" fmla="*/ 2338465 h 2493085"/>
              <a:gd name="connsiteX33" fmla="*/ 164892 w 2818151"/>
              <a:gd name="connsiteY33" fmla="*/ 2353455 h 2493085"/>
              <a:gd name="connsiteX34" fmla="*/ 194872 w 2818151"/>
              <a:gd name="connsiteY34" fmla="*/ 2383436 h 2493085"/>
              <a:gd name="connsiteX35" fmla="*/ 239843 w 2818151"/>
              <a:gd name="connsiteY35" fmla="*/ 2458387 h 2493085"/>
              <a:gd name="connsiteX36" fmla="*/ 434715 w 2818151"/>
              <a:gd name="connsiteY36" fmla="*/ 2473377 h 2493085"/>
              <a:gd name="connsiteX37" fmla="*/ 644577 w 2818151"/>
              <a:gd name="connsiteY37" fmla="*/ 2473377 h 2493085"/>
              <a:gd name="connsiteX38" fmla="*/ 764499 w 2818151"/>
              <a:gd name="connsiteY38" fmla="*/ 2443396 h 2493085"/>
              <a:gd name="connsiteX39" fmla="*/ 809469 w 2818151"/>
              <a:gd name="connsiteY39" fmla="*/ 2413416 h 2493085"/>
              <a:gd name="connsiteX40" fmla="*/ 914400 w 2818151"/>
              <a:gd name="connsiteY40" fmla="*/ 2383436 h 2493085"/>
              <a:gd name="connsiteX41" fmla="*/ 1034322 w 2818151"/>
              <a:gd name="connsiteY41" fmla="*/ 2323475 h 2493085"/>
              <a:gd name="connsiteX42" fmla="*/ 1079292 w 2818151"/>
              <a:gd name="connsiteY42" fmla="*/ 2293495 h 2493085"/>
              <a:gd name="connsiteX43" fmla="*/ 1124263 w 2818151"/>
              <a:gd name="connsiteY43" fmla="*/ 2278505 h 2493085"/>
              <a:gd name="connsiteX44" fmla="*/ 1244184 w 2818151"/>
              <a:gd name="connsiteY44" fmla="*/ 2218544 h 2493085"/>
              <a:gd name="connsiteX45" fmla="*/ 1469036 w 2818151"/>
              <a:gd name="connsiteY45" fmla="*/ 2083632 h 2493085"/>
              <a:gd name="connsiteX46" fmla="*/ 1573968 w 2818151"/>
              <a:gd name="connsiteY46" fmla="*/ 2038662 h 2493085"/>
              <a:gd name="connsiteX47" fmla="*/ 1618938 w 2818151"/>
              <a:gd name="connsiteY47" fmla="*/ 2008682 h 2493085"/>
              <a:gd name="connsiteX48" fmla="*/ 1783830 w 2818151"/>
              <a:gd name="connsiteY48" fmla="*/ 1948721 h 2493085"/>
              <a:gd name="connsiteX49" fmla="*/ 1903751 w 2818151"/>
              <a:gd name="connsiteY49" fmla="*/ 1888760 h 2493085"/>
              <a:gd name="connsiteX50" fmla="*/ 1963712 w 2818151"/>
              <a:gd name="connsiteY50" fmla="*/ 1858780 h 2493085"/>
              <a:gd name="connsiteX51" fmla="*/ 2023672 w 2818151"/>
              <a:gd name="connsiteY51" fmla="*/ 1813809 h 2493085"/>
              <a:gd name="connsiteX52" fmla="*/ 2098623 w 2818151"/>
              <a:gd name="connsiteY52" fmla="*/ 1783829 h 2493085"/>
              <a:gd name="connsiteX53" fmla="*/ 2143594 w 2818151"/>
              <a:gd name="connsiteY53" fmla="*/ 1753849 h 2493085"/>
              <a:gd name="connsiteX54" fmla="*/ 2383436 w 2818151"/>
              <a:gd name="connsiteY54" fmla="*/ 1618937 h 2493085"/>
              <a:gd name="connsiteX55" fmla="*/ 2503358 w 2818151"/>
              <a:gd name="connsiteY55" fmla="*/ 1558977 h 2493085"/>
              <a:gd name="connsiteX56" fmla="*/ 2608289 w 2818151"/>
              <a:gd name="connsiteY56" fmla="*/ 1499016 h 2493085"/>
              <a:gd name="connsiteX57" fmla="*/ 2653259 w 2818151"/>
              <a:gd name="connsiteY57" fmla="*/ 1439055 h 2493085"/>
              <a:gd name="connsiteX58" fmla="*/ 2713220 w 2818151"/>
              <a:gd name="connsiteY58" fmla="*/ 1304144 h 2493085"/>
              <a:gd name="connsiteX59" fmla="*/ 2728210 w 2818151"/>
              <a:gd name="connsiteY59" fmla="*/ 1244183 h 2493085"/>
              <a:gd name="connsiteX60" fmla="*/ 2758190 w 2818151"/>
              <a:gd name="connsiteY60" fmla="*/ 1169232 h 2493085"/>
              <a:gd name="connsiteX61" fmla="*/ 2773181 w 2818151"/>
              <a:gd name="connsiteY61" fmla="*/ 1064301 h 2493085"/>
              <a:gd name="connsiteX62" fmla="*/ 2803161 w 2818151"/>
              <a:gd name="connsiteY62" fmla="*/ 974360 h 2493085"/>
              <a:gd name="connsiteX63" fmla="*/ 2818151 w 2818151"/>
              <a:gd name="connsiteY63" fmla="*/ 869429 h 2493085"/>
              <a:gd name="connsiteX64" fmla="*/ 2803161 w 2818151"/>
              <a:gd name="connsiteY64" fmla="*/ 554636 h 2493085"/>
              <a:gd name="connsiteX65" fmla="*/ 2788171 w 2818151"/>
              <a:gd name="connsiteY65" fmla="*/ 509665 h 2493085"/>
              <a:gd name="connsiteX66" fmla="*/ 2713220 w 2818151"/>
              <a:gd name="connsiteY66" fmla="*/ 359764 h 2493085"/>
              <a:gd name="connsiteX67" fmla="*/ 2668249 w 2818151"/>
              <a:gd name="connsiteY67" fmla="*/ 314793 h 2493085"/>
              <a:gd name="connsiteX68" fmla="*/ 2623279 w 2818151"/>
              <a:gd name="connsiteY68" fmla="*/ 254832 h 2493085"/>
              <a:gd name="connsiteX69" fmla="*/ 2518348 w 2818151"/>
              <a:gd name="connsiteY69" fmla="*/ 119921 h 2493085"/>
              <a:gd name="connsiteX70" fmla="*/ 2458387 w 2818151"/>
              <a:gd name="connsiteY70" fmla="*/ 44970 h 2493085"/>
              <a:gd name="connsiteX71" fmla="*/ 2368446 w 2818151"/>
              <a:gd name="connsiteY71" fmla="*/ 14990 h 2493085"/>
              <a:gd name="connsiteX72" fmla="*/ 2368446 w 2818151"/>
              <a:gd name="connsiteY72" fmla="*/ 0 h 249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818151" h="2493085">
                <a:moveTo>
                  <a:pt x="2368446" y="0"/>
                </a:moveTo>
                <a:cubicBezTo>
                  <a:pt x="1932599" y="87168"/>
                  <a:pt x="2499777" y="-21530"/>
                  <a:pt x="1229194" y="29980"/>
                </a:cubicBezTo>
                <a:cubicBezTo>
                  <a:pt x="1211193" y="30710"/>
                  <a:pt x="1200686" y="52643"/>
                  <a:pt x="1184223" y="59960"/>
                </a:cubicBezTo>
                <a:cubicBezTo>
                  <a:pt x="1155345" y="72795"/>
                  <a:pt x="1122548" y="75808"/>
                  <a:pt x="1094282" y="89941"/>
                </a:cubicBezTo>
                <a:cubicBezTo>
                  <a:pt x="1062054" y="106055"/>
                  <a:pt x="1034321" y="129914"/>
                  <a:pt x="1004341" y="149901"/>
                </a:cubicBezTo>
                <a:cubicBezTo>
                  <a:pt x="989351" y="159894"/>
                  <a:pt x="972110" y="167143"/>
                  <a:pt x="959371" y="179882"/>
                </a:cubicBezTo>
                <a:cubicBezTo>
                  <a:pt x="944381" y="194872"/>
                  <a:pt x="930686" y="211281"/>
                  <a:pt x="914400" y="224852"/>
                </a:cubicBezTo>
                <a:cubicBezTo>
                  <a:pt x="867653" y="263808"/>
                  <a:pt x="874338" y="241202"/>
                  <a:pt x="839449" y="284813"/>
                </a:cubicBezTo>
                <a:cubicBezTo>
                  <a:pt x="828195" y="298881"/>
                  <a:pt x="821332" y="316225"/>
                  <a:pt x="809469" y="329783"/>
                </a:cubicBezTo>
                <a:cubicBezTo>
                  <a:pt x="786203" y="356373"/>
                  <a:pt x="754116" y="375336"/>
                  <a:pt x="734518" y="404734"/>
                </a:cubicBezTo>
                <a:cubicBezTo>
                  <a:pt x="724525" y="419724"/>
                  <a:pt x="715010" y="435045"/>
                  <a:pt x="704538" y="449705"/>
                </a:cubicBezTo>
                <a:cubicBezTo>
                  <a:pt x="690017" y="470035"/>
                  <a:pt x="672156" y="488085"/>
                  <a:pt x="659568" y="509665"/>
                </a:cubicBezTo>
                <a:cubicBezTo>
                  <a:pt x="637049" y="548269"/>
                  <a:pt x="626423" y="593833"/>
                  <a:pt x="599607" y="629587"/>
                </a:cubicBezTo>
                <a:cubicBezTo>
                  <a:pt x="566615" y="673575"/>
                  <a:pt x="552061" y="690670"/>
                  <a:pt x="524656" y="734518"/>
                </a:cubicBezTo>
                <a:cubicBezTo>
                  <a:pt x="509214" y="759225"/>
                  <a:pt x="495128" y="784761"/>
                  <a:pt x="479686" y="809468"/>
                </a:cubicBezTo>
                <a:cubicBezTo>
                  <a:pt x="439079" y="874438"/>
                  <a:pt x="456031" y="841119"/>
                  <a:pt x="404735" y="914400"/>
                </a:cubicBezTo>
                <a:cubicBezTo>
                  <a:pt x="384072" y="943919"/>
                  <a:pt x="364761" y="974361"/>
                  <a:pt x="344774" y="1004341"/>
                </a:cubicBezTo>
                <a:cubicBezTo>
                  <a:pt x="334781" y="1019331"/>
                  <a:pt x="327533" y="1036572"/>
                  <a:pt x="314794" y="1049311"/>
                </a:cubicBezTo>
                <a:lnTo>
                  <a:pt x="284813" y="1079291"/>
                </a:lnTo>
                <a:cubicBezTo>
                  <a:pt x="253314" y="1173790"/>
                  <a:pt x="292915" y="1070786"/>
                  <a:pt x="224853" y="1184223"/>
                </a:cubicBezTo>
                <a:cubicBezTo>
                  <a:pt x="207608" y="1212965"/>
                  <a:pt x="192774" y="1243223"/>
                  <a:pt x="179882" y="1274164"/>
                </a:cubicBezTo>
                <a:cubicBezTo>
                  <a:pt x="167727" y="1303335"/>
                  <a:pt x="159895" y="1334125"/>
                  <a:pt x="149902" y="1364105"/>
                </a:cubicBezTo>
                <a:cubicBezTo>
                  <a:pt x="144905" y="1379095"/>
                  <a:pt x="138744" y="1393746"/>
                  <a:pt x="134912" y="1409075"/>
                </a:cubicBezTo>
                <a:cubicBezTo>
                  <a:pt x="124918" y="1449049"/>
                  <a:pt x="117961" y="1489906"/>
                  <a:pt x="104931" y="1528996"/>
                </a:cubicBezTo>
                <a:cubicBezTo>
                  <a:pt x="99934" y="1543986"/>
                  <a:pt x="93369" y="1558542"/>
                  <a:pt x="89941" y="1573967"/>
                </a:cubicBezTo>
                <a:cubicBezTo>
                  <a:pt x="83348" y="1603637"/>
                  <a:pt x="80912" y="1634104"/>
                  <a:pt x="74951" y="1663908"/>
                </a:cubicBezTo>
                <a:cubicBezTo>
                  <a:pt x="70911" y="1684110"/>
                  <a:pt x="64001" y="1703666"/>
                  <a:pt x="59961" y="1723868"/>
                </a:cubicBezTo>
                <a:cubicBezTo>
                  <a:pt x="43755" y="1804898"/>
                  <a:pt x="50871" y="1804138"/>
                  <a:pt x="29981" y="1873770"/>
                </a:cubicBezTo>
                <a:cubicBezTo>
                  <a:pt x="20900" y="1904039"/>
                  <a:pt x="0" y="1963711"/>
                  <a:pt x="0" y="1963711"/>
                </a:cubicBezTo>
                <a:cubicBezTo>
                  <a:pt x="4997" y="2058649"/>
                  <a:pt x="1545" y="2154410"/>
                  <a:pt x="14990" y="2248524"/>
                </a:cubicBezTo>
                <a:cubicBezTo>
                  <a:pt x="16989" y="2262515"/>
                  <a:pt x="33935" y="2269676"/>
                  <a:pt x="44971" y="2278505"/>
                </a:cubicBezTo>
                <a:cubicBezTo>
                  <a:pt x="59039" y="2289759"/>
                  <a:pt x="75873" y="2297231"/>
                  <a:pt x="89941" y="2308485"/>
                </a:cubicBezTo>
                <a:cubicBezTo>
                  <a:pt x="100977" y="2317314"/>
                  <a:pt x="107803" y="2331194"/>
                  <a:pt x="119922" y="2338465"/>
                </a:cubicBezTo>
                <a:cubicBezTo>
                  <a:pt x="133471" y="2346594"/>
                  <a:pt x="149902" y="2348458"/>
                  <a:pt x="164892" y="2353455"/>
                </a:cubicBezTo>
                <a:cubicBezTo>
                  <a:pt x="174885" y="2363449"/>
                  <a:pt x="187601" y="2371317"/>
                  <a:pt x="194872" y="2383436"/>
                </a:cubicBezTo>
                <a:cubicBezTo>
                  <a:pt x="206924" y="2403523"/>
                  <a:pt x="205317" y="2451482"/>
                  <a:pt x="239843" y="2458387"/>
                </a:cubicBezTo>
                <a:cubicBezTo>
                  <a:pt x="303727" y="2471164"/>
                  <a:pt x="369758" y="2468380"/>
                  <a:pt x="434715" y="2473377"/>
                </a:cubicBezTo>
                <a:cubicBezTo>
                  <a:pt x="528198" y="2504537"/>
                  <a:pt x="477385" y="2494276"/>
                  <a:pt x="644577" y="2473377"/>
                </a:cubicBezTo>
                <a:cubicBezTo>
                  <a:pt x="667388" y="2470526"/>
                  <a:pt x="737303" y="2456994"/>
                  <a:pt x="764499" y="2443396"/>
                </a:cubicBezTo>
                <a:cubicBezTo>
                  <a:pt x="780613" y="2435339"/>
                  <a:pt x="793355" y="2421473"/>
                  <a:pt x="809469" y="2413416"/>
                </a:cubicBezTo>
                <a:cubicBezTo>
                  <a:pt x="830973" y="2402664"/>
                  <a:pt x="895190" y="2388238"/>
                  <a:pt x="914400" y="2383436"/>
                </a:cubicBezTo>
                <a:cubicBezTo>
                  <a:pt x="954374" y="2363449"/>
                  <a:pt x="997136" y="2348266"/>
                  <a:pt x="1034322" y="2323475"/>
                </a:cubicBezTo>
                <a:cubicBezTo>
                  <a:pt x="1049312" y="2313482"/>
                  <a:pt x="1063178" y="2301552"/>
                  <a:pt x="1079292" y="2293495"/>
                </a:cubicBezTo>
                <a:cubicBezTo>
                  <a:pt x="1093425" y="2286429"/>
                  <a:pt x="1109878" y="2285044"/>
                  <a:pt x="1124263" y="2278505"/>
                </a:cubicBezTo>
                <a:cubicBezTo>
                  <a:pt x="1164949" y="2260011"/>
                  <a:pt x="1244184" y="2218544"/>
                  <a:pt x="1244184" y="2218544"/>
                </a:cubicBezTo>
                <a:cubicBezTo>
                  <a:pt x="1336556" y="2126170"/>
                  <a:pt x="1270194" y="2183053"/>
                  <a:pt x="1469036" y="2083632"/>
                </a:cubicBezTo>
                <a:cubicBezTo>
                  <a:pt x="1543127" y="2046587"/>
                  <a:pt x="1507800" y="2060718"/>
                  <a:pt x="1573968" y="2038662"/>
                </a:cubicBezTo>
                <a:cubicBezTo>
                  <a:pt x="1588958" y="2028669"/>
                  <a:pt x="1602824" y="2016739"/>
                  <a:pt x="1618938" y="2008682"/>
                </a:cubicBezTo>
                <a:cubicBezTo>
                  <a:pt x="1707417" y="1964442"/>
                  <a:pt x="1706110" y="1968151"/>
                  <a:pt x="1783830" y="1948721"/>
                </a:cubicBezTo>
                <a:lnTo>
                  <a:pt x="1903751" y="1888760"/>
                </a:lnTo>
                <a:cubicBezTo>
                  <a:pt x="1923738" y="1878767"/>
                  <a:pt x="1945835" y="1872188"/>
                  <a:pt x="1963712" y="1858780"/>
                </a:cubicBezTo>
                <a:cubicBezTo>
                  <a:pt x="1983699" y="1843790"/>
                  <a:pt x="2001832" y="1825942"/>
                  <a:pt x="2023672" y="1813809"/>
                </a:cubicBezTo>
                <a:cubicBezTo>
                  <a:pt x="2047194" y="1800741"/>
                  <a:pt x="2074556" y="1795863"/>
                  <a:pt x="2098623" y="1783829"/>
                </a:cubicBezTo>
                <a:cubicBezTo>
                  <a:pt x="2114737" y="1775772"/>
                  <a:pt x="2128002" y="1762876"/>
                  <a:pt x="2143594" y="1753849"/>
                </a:cubicBezTo>
                <a:cubicBezTo>
                  <a:pt x="2222977" y="1707890"/>
                  <a:pt x="2296415" y="1647943"/>
                  <a:pt x="2383436" y="1618937"/>
                </a:cubicBezTo>
                <a:cubicBezTo>
                  <a:pt x="2465644" y="1591535"/>
                  <a:pt x="2397163" y="1617975"/>
                  <a:pt x="2503358" y="1558977"/>
                </a:cubicBezTo>
                <a:cubicBezTo>
                  <a:pt x="2617466" y="1495583"/>
                  <a:pt x="2514061" y="1561833"/>
                  <a:pt x="2608289" y="1499016"/>
                </a:cubicBezTo>
                <a:cubicBezTo>
                  <a:pt x="2623279" y="1479029"/>
                  <a:pt x="2642086" y="1461401"/>
                  <a:pt x="2653259" y="1439055"/>
                </a:cubicBezTo>
                <a:cubicBezTo>
                  <a:pt x="2760289" y="1224995"/>
                  <a:pt x="2625034" y="1436423"/>
                  <a:pt x="2713220" y="1304144"/>
                </a:cubicBezTo>
                <a:cubicBezTo>
                  <a:pt x="2718217" y="1284157"/>
                  <a:pt x="2721695" y="1263728"/>
                  <a:pt x="2728210" y="1244183"/>
                </a:cubicBezTo>
                <a:cubicBezTo>
                  <a:pt x="2736719" y="1218656"/>
                  <a:pt x="2751664" y="1195337"/>
                  <a:pt x="2758190" y="1169232"/>
                </a:cubicBezTo>
                <a:cubicBezTo>
                  <a:pt x="2766759" y="1134955"/>
                  <a:pt x="2765236" y="1098728"/>
                  <a:pt x="2773181" y="1064301"/>
                </a:cubicBezTo>
                <a:cubicBezTo>
                  <a:pt x="2780287" y="1033508"/>
                  <a:pt x="2803161" y="974360"/>
                  <a:pt x="2803161" y="974360"/>
                </a:cubicBezTo>
                <a:cubicBezTo>
                  <a:pt x="2808158" y="939383"/>
                  <a:pt x="2818151" y="904761"/>
                  <a:pt x="2818151" y="869429"/>
                </a:cubicBezTo>
                <a:cubicBezTo>
                  <a:pt x="2818151" y="764379"/>
                  <a:pt x="2811885" y="659323"/>
                  <a:pt x="2803161" y="554636"/>
                </a:cubicBezTo>
                <a:cubicBezTo>
                  <a:pt x="2801849" y="538889"/>
                  <a:pt x="2793719" y="524460"/>
                  <a:pt x="2788171" y="509665"/>
                </a:cubicBezTo>
                <a:cubicBezTo>
                  <a:pt x="2766050" y="450677"/>
                  <a:pt x="2751807" y="411213"/>
                  <a:pt x="2713220" y="359764"/>
                </a:cubicBezTo>
                <a:cubicBezTo>
                  <a:pt x="2700500" y="342804"/>
                  <a:pt x="2682045" y="330889"/>
                  <a:pt x="2668249" y="314793"/>
                </a:cubicBezTo>
                <a:cubicBezTo>
                  <a:pt x="2651990" y="295824"/>
                  <a:pt x="2639538" y="273801"/>
                  <a:pt x="2623279" y="254832"/>
                </a:cubicBezTo>
                <a:cubicBezTo>
                  <a:pt x="2517605" y="131545"/>
                  <a:pt x="2649941" y="317311"/>
                  <a:pt x="2518348" y="119921"/>
                </a:cubicBezTo>
                <a:cubicBezTo>
                  <a:pt x="2507755" y="104031"/>
                  <a:pt x="2479749" y="55651"/>
                  <a:pt x="2458387" y="44970"/>
                </a:cubicBezTo>
                <a:cubicBezTo>
                  <a:pt x="2430121" y="30837"/>
                  <a:pt x="2398426" y="24983"/>
                  <a:pt x="2368446" y="14990"/>
                </a:cubicBezTo>
                <a:lnTo>
                  <a:pt x="23684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13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81" y="3551237"/>
            <a:ext cx="2883876" cy="288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493837"/>
            <a:ext cx="7889081" cy="4989036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student registration system needs to store info</a:t>
            </a:r>
            <a:br>
              <a:rPr lang="en-US" sz="2400" dirty="0"/>
            </a:br>
            <a:r>
              <a:rPr lang="en-US" sz="2400" dirty="0"/>
              <a:t>about students, but Java has no </a:t>
            </a:r>
            <a:r>
              <a:rPr lang="en-US" sz="2400" b="1" dirty="0">
                <a:latin typeface="Consolas" charset="0"/>
              </a:rPr>
              <a:t>Student</a:t>
            </a:r>
            <a:r>
              <a:rPr lang="en-US" sz="2400" dirty="0"/>
              <a:t> 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music synthesizer app might want to store information about users' accounts, but Java has no </a:t>
            </a:r>
            <a:r>
              <a:rPr lang="en-US" sz="2400" b="1" dirty="0">
                <a:latin typeface="Consolas" charset="0"/>
              </a:rPr>
              <a:t>Instrument </a:t>
            </a:r>
            <a:r>
              <a:rPr lang="en-US" sz="2400" dirty="0"/>
              <a:t>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However, Java does provide a feature for us to add</a:t>
            </a:r>
            <a:br>
              <a:rPr lang="en-US" sz="2400" dirty="0"/>
            </a:br>
            <a:r>
              <a:rPr lang="en-US" sz="2400" dirty="0"/>
              <a:t>new data types to the language: </a:t>
            </a:r>
            <a:r>
              <a:rPr lang="en-US" sz="2400" b="1" dirty="0"/>
              <a:t>classes</a:t>
            </a:r>
            <a:r>
              <a:rPr lang="en-US" sz="2400" dirty="0"/>
              <a:t>.</a:t>
            </a:r>
          </a:p>
          <a:p>
            <a:pPr lvl="1" eaLnBrk="1" hangingPunct="1">
              <a:defRPr/>
            </a:pPr>
            <a:r>
              <a:rPr lang="en-US" sz="2400" dirty="0"/>
              <a:t>Writing a class defines a new data type.</a:t>
            </a:r>
          </a:p>
        </p:txBody>
      </p:sp>
      <p:pic>
        <p:nvPicPr>
          <p:cNvPr id="7173" name="Picture 5" descr="student-regi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2" y="1570037"/>
            <a:ext cx="1102453" cy="117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define new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31434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/>
              <a:t>class</a:t>
            </a:r>
            <a:r>
              <a:rPr lang="en-US" dirty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95" y="4451808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334" y="4703797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4367812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20681732">
            <a:off x="497507" y="2701381"/>
            <a:ext cx="2521642" cy="849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46" dirty="0">
                <a:ea typeface="ＭＳ Ｐゴシック" charset="0"/>
              </a:rPr>
              <a:t>A blueprint is a helpful analogy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>
                <a:latin typeface="+mn-lt"/>
                <a:cs typeface="Courier"/>
              </a:rPr>
              <a:t>Classes </a:t>
            </a:r>
            <a:r>
              <a:rPr lang="en-US" sz="3968" dirty="0">
                <a:latin typeface="+mn-lt"/>
                <a:cs typeface="Courier"/>
              </a:rPr>
              <a:t>define new variable </a:t>
            </a:r>
            <a:r>
              <a:rPr lang="en-US" sz="3968" i="1" dirty="0">
                <a:latin typeface="+mn-lt"/>
                <a:cs typeface="Courier"/>
              </a:rPr>
              <a:t>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Classes decompose your program across files</a:t>
            </a:r>
            <a:endParaRPr lang="en-US" sz="3968" i="1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5312" y="1265237"/>
            <a:ext cx="3886200" cy="29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512" y="4618037"/>
            <a:ext cx="8643713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design a new variable type you must specify three things:</a:t>
            </a:r>
          </a:p>
          <a:p>
            <a:pPr marL="342900" indent="-342900">
              <a:buAutoNum type="arabicPeriod"/>
            </a:pPr>
            <a:r>
              <a:rPr lang="en-US" sz="2400" dirty="0"/>
              <a:t>What </a:t>
            </a:r>
            <a:r>
              <a:rPr lang="en-US" sz="2400" dirty="0" err="1"/>
              <a:t>subvariables</a:t>
            </a:r>
            <a:r>
              <a:rPr lang="en-US" sz="2400" dirty="0"/>
              <a:t> make up this new variable type?</a:t>
            </a:r>
          </a:p>
          <a:p>
            <a:pPr marL="342900" indent="-342900">
              <a:buAutoNum type="arabicPeriod"/>
            </a:pPr>
            <a:r>
              <a:rPr lang="en-US" sz="2400" dirty="0"/>
              <a:t>What methods can you call on a variable of this type?</a:t>
            </a:r>
          </a:p>
          <a:p>
            <a:pPr marL="342900" indent="-342900">
              <a:buAutoNum type="arabicPeriod"/>
            </a:pPr>
            <a:r>
              <a:rPr lang="en-US" sz="2400" dirty="0"/>
              <a:t>What happens when you make a new instance of this type?</a:t>
            </a:r>
          </a:p>
        </p:txBody>
      </p:sp>
    </p:spTree>
    <p:extLst>
      <p:ext uri="{BB962C8B-B14F-4D97-AF65-F5344CB8AC3E}">
        <p14:creationId xmlns:p14="http://schemas.microsoft.com/office/powerpoint/2010/main" val="15049249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36860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0"/>
            <a:ext cx="12671456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3551237"/>
            <a:ext cx="5426555" cy="2655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4976" y="1372568"/>
            <a:ext cx="1924128" cy="14662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Kenya has used mobile banking for 10 years</a:t>
            </a:r>
          </a:p>
        </p:txBody>
      </p:sp>
      <p:sp>
        <p:nvSpPr>
          <p:cNvPr id="6" name="Freeform 5"/>
          <p:cNvSpPr/>
          <p:nvPr/>
        </p:nvSpPr>
        <p:spPr>
          <a:xfrm>
            <a:off x="1382712" y="4008437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58912" y="3191887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44064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1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FF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9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</p:spTree>
    <p:extLst>
      <p:ext uri="{BB962C8B-B14F-4D97-AF65-F5344CB8AC3E}">
        <p14:creationId xmlns:p14="http://schemas.microsoft.com/office/powerpoint/2010/main" val="1149535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30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“Nick”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81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latin typeface="Monaco" charset="0"/>
              </a:rPr>
              <a:t>nick.name</a:t>
            </a:r>
            <a:r>
              <a:rPr lang="en-US" dirty="0"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100.0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“Nick”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47613" y="7011269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50.0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47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D6C58-32DA-2F48-B40C-2AC1B082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3395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3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5055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JButton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94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432427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Wall of abstraction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532759"/>
            <a:ext cx="125265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Bank account data</a:t>
            </a:r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run</a:t>
            </a:r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withdraw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47508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deposit</a:t>
            </a: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1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money;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/>
              <a:t>encapsulation</a:t>
            </a:r>
            <a:r>
              <a:rPr lang="en-US" dirty="0"/>
              <a:t>: Hiding implementation details of an </a:t>
            </a:r>
            <a:br>
              <a:rPr lang="en-US" dirty="0"/>
            </a:br>
            <a:r>
              <a:rPr lang="en-US" dirty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provides </a:t>
            </a:r>
            <a:r>
              <a:rPr lang="en-US" i="1" dirty="0"/>
              <a:t>abstraction</a:t>
            </a:r>
            <a:r>
              <a:rPr lang="en-US" dirty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 class's instance variables should be declared </a:t>
            </a:r>
            <a:r>
              <a:rPr lang="en-US" i="1" dirty="0"/>
              <a:t>private</a:t>
            </a:r>
            <a:r>
              <a:rPr lang="en-US" dirty="0"/>
              <a:t>.</a:t>
            </a:r>
          </a:p>
          <a:p>
            <a:pPr lvl="1" eaLnBrk="1" hangingPunct="1">
              <a:defRPr/>
            </a:pPr>
            <a:r>
              <a:rPr lang="en-US" dirty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</a:p>
        </p:txBody>
      </p:sp>
      <p:sp>
        <p:nvSpPr>
          <p:cNvPr id="2" name="Freeform 1"/>
          <p:cNvSpPr/>
          <p:nvPr/>
        </p:nvSpPr>
        <p:spPr>
          <a:xfrm>
            <a:off x="2819400" y="1280160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35830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its own file!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0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1970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93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201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9356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513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42505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09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9686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498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4017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// 3. How do you make a new one?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(String name,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761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493837"/>
            <a:ext cx="8719928" cy="42672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60120" y="2468880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36320" y="1652330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5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2029305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on one slide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112" y="1341437"/>
            <a:ext cx="79047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1. What variables make up this new super variable type?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512" y="2103437"/>
            <a:ext cx="266771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Instance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3017837"/>
            <a:ext cx="78165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2. What methods can you call on a variable of this type?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512" y="3877412"/>
            <a:ext cx="27295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It’s public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2112" y="4715612"/>
            <a:ext cx="786785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3. What happens when the user makes a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0432FF"/>
                </a:solidFill>
              </a:rPr>
              <a:t>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6512" y="5532437"/>
            <a:ext cx="253466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The “constructor”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112" y="6675437"/>
            <a:ext cx="8382000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* Don’t forget that all methods and constructors have access to a </a:t>
            </a:r>
            <a:r>
              <a:rPr lang="en-US" sz="2400" b="1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70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15594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92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Ball Variable Type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7"/>
            <a:ext cx="7696200" cy="5231299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1996350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812" y="2495164"/>
            <a:ext cx="5166799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Goval</a:t>
            </a:r>
            <a:r>
              <a:rPr lang="en-US" dirty="0"/>
              <a:t> (lets call it shape)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dx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dy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18812" y="3997306"/>
            <a:ext cx="2127505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heartbeat();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29924" y="5229635"/>
            <a:ext cx="484619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Sets initial values for all the ”instance”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622430">
            <a:off x="1144574" y="1198473"/>
            <a:ext cx="2739917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Ball class</a:t>
            </a:r>
          </a:p>
        </p:txBody>
      </p:sp>
    </p:spTree>
    <p:extLst>
      <p:ext uri="{BB962C8B-B14F-4D97-AF65-F5344CB8AC3E}">
        <p14:creationId xmlns:p14="http://schemas.microsoft.com/office/powerpoint/2010/main" val="1214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64312" y="1874837"/>
            <a:ext cx="176913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Button Text</a:t>
            </a:r>
          </a:p>
        </p:txBody>
      </p:sp>
      <p:sp>
        <p:nvSpPr>
          <p:cNvPr id="3" name="Freeform 2"/>
          <p:cNvSpPr/>
          <p:nvPr/>
        </p:nvSpPr>
        <p:spPr>
          <a:xfrm>
            <a:off x="7097712" y="2332037"/>
            <a:ext cx="544969" cy="869429"/>
          </a:xfrm>
          <a:custGeom>
            <a:avLst/>
            <a:gdLst>
              <a:gd name="connsiteX0" fmla="*/ 269823 w 544969"/>
              <a:gd name="connsiteY0" fmla="*/ 0 h 869429"/>
              <a:gd name="connsiteX1" fmla="*/ 284813 w 544969"/>
              <a:gd name="connsiteY1" fmla="*/ 419724 h 869429"/>
              <a:gd name="connsiteX2" fmla="*/ 299804 w 544969"/>
              <a:gd name="connsiteY2" fmla="*/ 464695 h 869429"/>
              <a:gd name="connsiteX3" fmla="*/ 314794 w 544969"/>
              <a:gd name="connsiteY3" fmla="*/ 539645 h 869429"/>
              <a:gd name="connsiteX4" fmla="*/ 329784 w 544969"/>
              <a:gd name="connsiteY4" fmla="*/ 599606 h 869429"/>
              <a:gd name="connsiteX5" fmla="*/ 359764 w 544969"/>
              <a:gd name="connsiteY5" fmla="*/ 689547 h 869429"/>
              <a:gd name="connsiteX6" fmla="*/ 374754 w 544969"/>
              <a:gd name="connsiteY6" fmla="*/ 734518 h 869429"/>
              <a:gd name="connsiteX7" fmla="*/ 389744 w 544969"/>
              <a:gd name="connsiteY7" fmla="*/ 779488 h 869429"/>
              <a:gd name="connsiteX8" fmla="*/ 404735 w 544969"/>
              <a:gd name="connsiteY8" fmla="*/ 824459 h 869429"/>
              <a:gd name="connsiteX9" fmla="*/ 464695 w 544969"/>
              <a:gd name="connsiteY9" fmla="*/ 689547 h 869429"/>
              <a:gd name="connsiteX10" fmla="*/ 494676 w 544969"/>
              <a:gd name="connsiteY10" fmla="*/ 659567 h 869429"/>
              <a:gd name="connsiteX11" fmla="*/ 524656 w 544969"/>
              <a:gd name="connsiteY11" fmla="*/ 614596 h 869429"/>
              <a:gd name="connsiteX12" fmla="*/ 539646 w 544969"/>
              <a:gd name="connsiteY12" fmla="*/ 569626 h 869429"/>
              <a:gd name="connsiteX13" fmla="*/ 509666 w 544969"/>
              <a:gd name="connsiteY13" fmla="*/ 614596 h 869429"/>
              <a:gd name="connsiteX14" fmla="*/ 479685 w 544969"/>
              <a:gd name="connsiteY14" fmla="*/ 644577 h 869429"/>
              <a:gd name="connsiteX15" fmla="*/ 434715 w 544969"/>
              <a:gd name="connsiteY15" fmla="*/ 749508 h 869429"/>
              <a:gd name="connsiteX16" fmla="*/ 374754 w 544969"/>
              <a:gd name="connsiteY16" fmla="*/ 869429 h 869429"/>
              <a:gd name="connsiteX17" fmla="*/ 299804 w 544969"/>
              <a:gd name="connsiteY17" fmla="*/ 854439 h 869429"/>
              <a:gd name="connsiteX18" fmla="*/ 254833 w 544969"/>
              <a:gd name="connsiteY18" fmla="*/ 824459 h 869429"/>
              <a:gd name="connsiteX19" fmla="*/ 194872 w 544969"/>
              <a:gd name="connsiteY19" fmla="*/ 794478 h 869429"/>
              <a:gd name="connsiteX20" fmla="*/ 104931 w 544969"/>
              <a:gd name="connsiteY20" fmla="*/ 734518 h 869429"/>
              <a:gd name="connsiteX21" fmla="*/ 74951 w 544969"/>
              <a:gd name="connsiteY21" fmla="*/ 704537 h 869429"/>
              <a:gd name="connsiteX22" fmla="*/ 29981 w 544969"/>
              <a:gd name="connsiteY22" fmla="*/ 689547 h 869429"/>
              <a:gd name="connsiteX23" fmla="*/ 0 w 544969"/>
              <a:gd name="connsiteY23" fmla="*/ 65956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969" h="869429">
                <a:moveTo>
                  <a:pt x="269823" y="0"/>
                </a:moveTo>
                <a:cubicBezTo>
                  <a:pt x="274820" y="139908"/>
                  <a:pt x="275799" y="280017"/>
                  <a:pt x="284813" y="419724"/>
                </a:cubicBezTo>
                <a:cubicBezTo>
                  <a:pt x="285830" y="435492"/>
                  <a:pt x="295972" y="449366"/>
                  <a:pt x="299804" y="464695"/>
                </a:cubicBezTo>
                <a:cubicBezTo>
                  <a:pt x="305983" y="489412"/>
                  <a:pt x="309267" y="514774"/>
                  <a:pt x="314794" y="539645"/>
                </a:cubicBezTo>
                <a:cubicBezTo>
                  <a:pt x="319263" y="559757"/>
                  <a:pt x="323864" y="579873"/>
                  <a:pt x="329784" y="599606"/>
                </a:cubicBezTo>
                <a:cubicBezTo>
                  <a:pt x="338865" y="629875"/>
                  <a:pt x="349771" y="659567"/>
                  <a:pt x="359764" y="689547"/>
                </a:cubicBezTo>
                <a:lnTo>
                  <a:pt x="374754" y="734518"/>
                </a:lnTo>
                <a:lnTo>
                  <a:pt x="389744" y="779488"/>
                </a:lnTo>
                <a:lnTo>
                  <a:pt x="404735" y="824459"/>
                </a:lnTo>
                <a:cubicBezTo>
                  <a:pt x="428505" y="753147"/>
                  <a:pt x="423974" y="740449"/>
                  <a:pt x="464695" y="689547"/>
                </a:cubicBezTo>
                <a:cubicBezTo>
                  <a:pt x="473524" y="678511"/>
                  <a:pt x="485847" y="670603"/>
                  <a:pt x="494676" y="659567"/>
                </a:cubicBezTo>
                <a:cubicBezTo>
                  <a:pt x="505931" y="645499"/>
                  <a:pt x="516599" y="630710"/>
                  <a:pt x="524656" y="614596"/>
                </a:cubicBezTo>
                <a:cubicBezTo>
                  <a:pt x="531722" y="600463"/>
                  <a:pt x="555447" y="569626"/>
                  <a:pt x="539646" y="569626"/>
                </a:cubicBezTo>
                <a:cubicBezTo>
                  <a:pt x="521630" y="569626"/>
                  <a:pt x="520920" y="600528"/>
                  <a:pt x="509666" y="614596"/>
                </a:cubicBezTo>
                <a:cubicBezTo>
                  <a:pt x="500837" y="625632"/>
                  <a:pt x="489679" y="634583"/>
                  <a:pt x="479685" y="644577"/>
                </a:cubicBezTo>
                <a:cubicBezTo>
                  <a:pt x="431431" y="789338"/>
                  <a:pt x="508810" y="564268"/>
                  <a:pt x="434715" y="749508"/>
                </a:cubicBezTo>
                <a:cubicBezTo>
                  <a:pt x="388783" y="864339"/>
                  <a:pt x="432217" y="811968"/>
                  <a:pt x="374754" y="869429"/>
                </a:cubicBezTo>
                <a:cubicBezTo>
                  <a:pt x="349771" y="864432"/>
                  <a:pt x="323660" y="863385"/>
                  <a:pt x="299804" y="854439"/>
                </a:cubicBezTo>
                <a:cubicBezTo>
                  <a:pt x="282935" y="848113"/>
                  <a:pt x="270475" y="833397"/>
                  <a:pt x="254833" y="824459"/>
                </a:cubicBezTo>
                <a:cubicBezTo>
                  <a:pt x="235431" y="813372"/>
                  <a:pt x="214034" y="805975"/>
                  <a:pt x="194872" y="794478"/>
                </a:cubicBezTo>
                <a:cubicBezTo>
                  <a:pt x="163975" y="775940"/>
                  <a:pt x="130409" y="759997"/>
                  <a:pt x="104931" y="734518"/>
                </a:cubicBezTo>
                <a:cubicBezTo>
                  <a:pt x="94938" y="724524"/>
                  <a:pt x="87070" y="711808"/>
                  <a:pt x="74951" y="704537"/>
                </a:cubicBezTo>
                <a:cubicBezTo>
                  <a:pt x="61402" y="696407"/>
                  <a:pt x="44971" y="694544"/>
                  <a:pt x="29981" y="689547"/>
                </a:cubicBezTo>
                <a:lnTo>
                  <a:pt x="0" y="65956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7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716087"/>
            <a:ext cx="4127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8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12" y="2179637"/>
            <a:ext cx="3581400" cy="3581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72EAA8-2DD8-074D-85F1-1BFEF334756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</a:p>
        </p:txBody>
      </p:sp>
    </p:spTree>
    <p:extLst>
      <p:ext uri="{BB962C8B-B14F-4D97-AF65-F5344CB8AC3E}">
        <p14:creationId xmlns:p14="http://schemas.microsoft.com/office/powerpoint/2010/main" val="280649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1"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FF0000"/>
                </a:solidFill>
                <a:latin typeface="Monaco" charset="0"/>
              </a:rPr>
              <a:t>add(button, SOUTH);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1"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latin typeface="Monaco" charset="0"/>
              </a:rPr>
              <a:t>add(button, SOUTH);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addActionListeners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08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“Press me”</a:t>
            </a:r>
            <a:r>
              <a:rPr lang="en-US" sz="2200" dirty="0">
                <a:latin typeface="Monaco" charset="0"/>
              </a:rPr>
              <a:t>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“</a:t>
            </a:r>
            <a:r>
              <a:rPr lang="en-US" sz="2200" dirty="0" err="1">
                <a:solidFill>
                  <a:srgbClr val="0432FF"/>
                </a:solidFill>
                <a:latin typeface="Monaco" charset="0"/>
              </a:rPr>
              <a:t>Tehehe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200" dirty="0">
                <a:latin typeface="Monaco" charset="0"/>
              </a:rPr>
              <a:t>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141836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11670</TotalTime>
  <Words>1915</Words>
  <Application>Microsoft Macintosh PowerPoint</Application>
  <PresentationFormat>Custom</PresentationFormat>
  <Paragraphs>435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340</cp:revision>
  <cp:lastPrinted>2018-02-26T20:50:15Z</cp:lastPrinted>
  <dcterms:created xsi:type="dcterms:W3CDTF">2012-01-18T02:26:13Z</dcterms:created>
  <dcterms:modified xsi:type="dcterms:W3CDTF">2018-02-26T20:55:50Z</dcterms:modified>
</cp:coreProperties>
</file>